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302" autoAdjust="0"/>
    <p:restoredTop sz="94660"/>
  </p:normalViewPr>
  <p:slideViewPr>
    <p:cSldViewPr snapToGrid="0" snapToObjects="1">
      <p:cViewPr>
        <p:scale>
          <a:sx n="85" d="100"/>
          <a:sy n="85" d="100"/>
        </p:scale>
        <p:origin x="-132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F6E-7990-F04B-B3B7-2D7DB2D98D0C}" type="datetimeFigureOut">
              <a:rPr lang="en-US" smtClean="0"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E882-7A3C-2C45-8250-1BFD4336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2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F6E-7990-F04B-B3B7-2D7DB2D98D0C}" type="datetimeFigureOut">
              <a:rPr lang="en-US" smtClean="0"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E882-7A3C-2C45-8250-1BFD4336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1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F6E-7990-F04B-B3B7-2D7DB2D98D0C}" type="datetimeFigureOut">
              <a:rPr lang="en-US" smtClean="0"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E882-7A3C-2C45-8250-1BFD4336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F6E-7990-F04B-B3B7-2D7DB2D98D0C}" type="datetimeFigureOut">
              <a:rPr lang="en-US" smtClean="0"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E882-7A3C-2C45-8250-1BFD4336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F6E-7990-F04B-B3B7-2D7DB2D98D0C}" type="datetimeFigureOut">
              <a:rPr lang="en-US" smtClean="0"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E882-7A3C-2C45-8250-1BFD4336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8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F6E-7990-F04B-B3B7-2D7DB2D98D0C}" type="datetimeFigureOut">
              <a:rPr lang="en-US" smtClean="0"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E882-7A3C-2C45-8250-1BFD4336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2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F6E-7990-F04B-B3B7-2D7DB2D98D0C}" type="datetimeFigureOut">
              <a:rPr lang="en-US" smtClean="0"/>
              <a:t>7/6/14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E882-7A3C-2C45-8250-1BFD4336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F6E-7990-F04B-B3B7-2D7DB2D98D0C}" type="datetimeFigureOut">
              <a:rPr lang="en-US" smtClean="0"/>
              <a:t>7/6/14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E882-7A3C-2C45-8250-1BFD4336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4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F6E-7990-F04B-B3B7-2D7DB2D98D0C}" type="datetimeFigureOut">
              <a:rPr lang="en-US" smtClean="0"/>
              <a:t>7/6/14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E882-7A3C-2C45-8250-1BFD4336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F6E-7990-F04B-B3B7-2D7DB2D98D0C}" type="datetimeFigureOut">
              <a:rPr lang="en-US" smtClean="0"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E882-7A3C-2C45-8250-1BFD4336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6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2F6E-7990-F04B-B3B7-2D7DB2D98D0C}" type="datetimeFigureOut">
              <a:rPr lang="en-US" smtClean="0"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E882-7A3C-2C45-8250-1BFD4336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2F6E-7990-F04B-B3B7-2D7DB2D98D0C}" type="datetimeFigureOut">
              <a:rPr lang="en-US" smtClean="0"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5E882-7A3C-2C45-8250-1BFD4336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52823"/>
            <a:ext cx="6799345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Outstanding </a:t>
            </a:r>
            <a:r>
              <a:rPr lang="en-US" dirty="0" smtClean="0"/>
              <a:t>issues			(think, research topics for weeks 3 &amp; 4)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the composition of the lower mantle (major elements)</a:t>
            </a:r>
          </a:p>
          <a:p>
            <a:pPr lvl="1"/>
            <a:r>
              <a:rPr lang="en-US" dirty="0"/>
              <a:t>proportion of </a:t>
            </a:r>
            <a:r>
              <a:rPr lang="en-US" dirty="0" err="1"/>
              <a:t>ferro-periclase</a:t>
            </a:r>
            <a:r>
              <a:rPr lang="en-US" dirty="0"/>
              <a:t> (0% to 20%)</a:t>
            </a:r>
          </a:p>
          <a:p>
            <a:pPr lvl="1"/>
            <a:r>
              <a:rPr lang="en-US" dirty="0"/>
              <a:t>role played by H phase in lower mantle? </a:t>
            </a:r>
          </a:p>
          <a:p>
            <a:pPr lvl="1"/>
            <a:r>
              <a:rPr lang="en-US" dirty="0"/>
              <a:t>Mass transfer between upper and lower mantle</a:t>
            </a:r>
          </a:p>
          <a:p>
            <a:pPr lvl="1"/>
            <a:r>
              <a:rPr lang="en-US" dirty="0"/>
              <a:t>Need for uncertainty analyses in our science</a:t>
            </a:r>
          </a:p>
          <a:p>
            <a:pPr lvl="2"/>
            <a:r>
              <a:rPr lang="en-US" dirty="0"/>
              <a:t>Advances in PREM and its uncertainties</a:t>
            </a:r>
          </a:p>
          <a:p>
            <a:pPr lvl="2"/>
            <a:r>
              <a:rPr lang="en-US" dirty="0"/>
              <a:t>Full uncertainty treatments in mineral physics</a:t>
            </a:r>
          </a:p>
          <a:p>
            <a:pPr lvl="2"/>
            <a:r>
              <a:rPr lang="en-US" dirty="0"/>
              <a:t>Are the geochemical/</a:t>
            </a:r>
            <a:r>
              <a:rPr lang="en-US" dirty="0" err="1"/>
              <a:t>cosmochemical</a:t>
            </a:r>
            <a:r>
              <a:rPr lang="en-US" dirty="0"/>
              <a:t> models comprehensive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radiogenic </a:t>
            </a:r>
            <a:r>
              <a:rPr lang="en-US" dirty="0"/>
              <a:t>power in the Earth</a:t>
            </a:r>
          </a:p>
          <a:p>
            <a:pPr lvl="1"/>
            <a:r>
              <a:rPr lang="en-US" dirty="0"/>
              <a:t>radioactive elements in the Earth’s </a:t>
            </a:r>
            <a:r>
              <a:rPr lang="en-US" dirty="0" smtClean="0"/>
              <a:t>core</a:t>
            </a:r>
          </a:p>
          <a:p>
            <a:pPr lvl="1"/>
            <a:r>
              <a:rPr lang="en-US" baseline="30000" dirty="0" smtClean="0"/>
              <a:t>142</a:t>
            </a:r>
            <a:r>
              <a:rPr lang="en-US" dirty="0" smtClean="0"/>
              <a:t>Nd signature of the Earth – what are the building blocks? </a:t>
            </a:r>
            <a:endParaRPr lang="en-US" dirty="0"/>
          </a:p>
          <a:p>
            <a:pPr lvl="1"/>
            <a:r>
              <a:rPr lang="en-US" dirty="0"/>
              <a:t>timing of inner core </a:t>
            </a:r>
            <a:r>
              <a:rPr lang="en-US" dirty="0" smtClean="0"/>
              <a:t>crystallization</a:t>
            </a:r>
          </a:p>
          <a:p>
            <a:pPr lvl="1"/>
            <a:r>
              <a:rPr lang="en-US" dirty="0" smtClean="0"/>
              <a:t>measuring the Earth’s geoneutrino flux 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age </a:t>
            </a:r>
            <a:r>
              <a:rPr lang="en-US" dirty="0"/>
              <a:t>and formation of the Moon </a:t>
            </a:r>
          </a:p>
          <a:p>
            <a:pPr lvl="1"/>
            <a:r>
              <a:rPr lang="en-US" dirty="0"/>
              <a:t>post-core formation, before oldest lunar rocks</a:t>
            </a:r>
          </a:p>
          <a:p>
            <a:pPr lvl="1"/>
            <a:r>
              <a:rPr lang="en-US" dirty="0"/>
              <a:t>during a super-rotational stage of the early Earth?</a:t>
            </a:r>
          </a:p>
          <a:p>
            <a:pPr lvl="1"/>
            <a:r>
              <a:rPr lang="en-US" dirty="0"/>
              <a:t>compositional difference with the </a:t>
            </a:r>
            <a:r>
              <a:rPr lang="en-US" dirty="0" smtClean="0"/>
              <a:t>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5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5176" y="76647"/>
            <a:ext cx="6409765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Outstanding issues (cont’d…)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the light element in the core (H, C, O, Si, S, …)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O2</a:t>
            </a:r>
            <a:r>
              <a:rPr lang="en-US" dirty="0" smtClean="0"/>
              <a:t> dependence</a:t>
            </a:r>
          </a:p>
          <a:p>
            <a:pPr lvl="1"/>
            <a:r>
              <a:rPr lang="en-US" dirty="0" smtClean="0"/>
              <a:t>volatility depletion trend for the Earth</a:t>
            </a:r>
          </a:p>
          <a:p>
            <a:pPr lvl="1"/>
            <a:r>
              <a:rPr lang="en-US" dirty="0" smtClean="0"/>
              <a:t>integrated T &amp; P of metal-silicate equilibrium</a:t>
            </a:r>
          </a:p>
          <a:p>
            <a:pPr lvl="1"/>
            <a:r>
              <a:rPr lang="en-US" dirty="0" smtClean="0"/>
              <a:t>density deficit - </a:t>
            </a:r>
            <a:r>
              <a:rPr lang="en-US" dirty="0" err="1" smtClean="0"/>
              <a:t>wt</a:t>
            </a:r>
            <a:r>
              <a:rPr lang="en-US" dirty="0" smtClean="0"/>
              <a:t>% element – Temperature at CMB-&amp;-ICB</a:t>
            </a:r>
          </a:p>
          <a:p>
            <a:pPr lvl="0"/>
            <a:r>
              <a:rPr lang="en-US" dirty="0" smtClean="0"/>
              <a:t>age of core formation</a:t>
            </a:r>
          </a:p>
          <a:p>
            <a:pPr lvl="1"/>
            <a:r>
              <a:rPr lang="en-US" dirty="0" err="1" smtClean="0"/>
              <a:t>Hf</a:t>
            </a:r>
            <a:r>
              <a:rPr lang="en-US" dirty="0" smtClean="0"/>
              <a:t>-W isotopes</a:t>
            </a:r>
          </a:p>
          <a:p>
            <a:pPr lvl="1"/>
            <a:r>
              <a:rPr lang="en-US" dirty="0" smtClean="0"/>
              <a:t>U-</a:t>
            </a:r>
            <a:r>
              <a:rPr lang="en-US" dirty="0" err="1" smtClean="0"/>
              <a:t>Pb</a:t>
            </a:r>
            <a:r>
              <a:rPr lang="en-US" dirty="0" smtClean="0"/>
              <a:t> isotopes</a:t>
            </a:r>
          </a:p>
          <a:p>
            <a:pPr lvl="1"/>
            <a:r>
              <a:rPr lang="en-US" dirty="0" smtClean="0"/>
              <a:t>Moon forming event</a:t>
            </a:r>
          </a:p>
          <a:p>
            <a:pPr lvl="0"/>
            <a:r>
              <a:rPr lang="en-US" dirty="0" smtClean="0"/>
              <a:t>age and introduction of the “late veneer”</a:t>
            </a:r>
          </a:p>
          <a:p>
            <a:pPr lvl="1"/>
            <a:r>
              <a:rPr lang="en-US" dirty="0" smtClean="0"/>
              <a:t>HSE abundances, absolute and relative</a:t>
            </a:r>
          </a:p>
          <a:p>
            <a:pPr lvl="1"/>
            <a:r>
              <a:rPr lang="en-US" dirty="0" smtClean="0"/>
              <a:t>W isotopic composition</a:t>
            </a:r>
          </a:p>
          <a:p>
            <a:pPr lvl="1"/>
            <a:r>
              <a:rPr lang="en-US" dirty="0" smtClean="0"/>
              <a:t>Nature of the added component</a:t>
            </a:r>
          </a:p>
          <a:p>
            <a:pPr lvl="0"/>
            <a:r>
              <a:rPr lang="en-US" dirty="0" smtClean="0"/>
              <a:t>Secular evolution of the mantle</a:t>
            </a:r>
          </a:p>
          <a:p>
            <a:pPr lvl="1"/>
            <a:r>
              <a:rPr lang="en-US" dirty="0" smtClean="0"/>
              <a:t>Crystallization of a magma ocean</a:t>
            </a:r>
          </a:p>
          <a:p>
            <a:pPr lvl="1"/>
            <a:r>
              <a:rPr lang="en-US" dirty="0" smtClean="0"/>
              <a:t>Extraction of the continental crust </a:t>
            </a:r>
          </a:p>
          <a:p>
            <a:pPr lvl="2"/>
            <a:r>
              <a:rPr lang="en-US" dirty="0" smtClean="0"/>
              <a:t>Implications for mantle Urey number</a:t>
            </a:r>
          </a:p>
          <a:p>
            <a:pPr lvl="2"/>
            <a:r>
              <a:rPr lang="en-US" dirty="0" smtClean="0"/>
              <a:t>Inventory and distribution of elements </a:t>
            </a:r>
          </a:p>
          <a:p>
            <a:pPr lvl="1"/>
            <a:r>
              <a:rPr lang="en-US" dirty="0" smtClean="0"/>
              <a:t>role of the top &amp; bottom conductive layers in the mantle</a:t>
            </a:r>
          </a:p>
          <a:p>
            <a:pPr lvl="1"/>
            <a:r>
              <a:rPr lang="en-US" dirty="0" smtClean="0"/>
              <a:t>Slabs penetrating the 660 km discontinuity</a:t>
            </a:r>
          </a:p>
          <a:p>
            <a:pPr lvl="1"/>
            <a:r>
              <a:rPr lang="en-US" dirty="0" smtClean="0"/>
              <a:t>Nature of LLSVP, ULVZ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1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l_n_Bi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78526" y="554053"/>
            <a:ext cx="12380507" cy="928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6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143</Words>
  <Application>Microsoft Macintosh PowerPoint</Application>
  <PresentationFormat>On-screen Show (4:3)</PresentationFormat>
  <Paragraphs>44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McDonough</dc:creator>
  <cp:lastModifiedBy>Bill McDonough</cp:lastModifiedBy>
  <cp:revision>3</cp:revision>
  <dcterms:created xsi:type="dcterms:W3CDTF">2014-07-07T04:32:22Z</dcterms:created>
  <dcterms:modified xsi:type="dcterms:W3CDTF">2014-07-07T05:22:29Z</dcterms:modified>
</cp:coreProperties>
</file>